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61" r:id="rId2"/>
    <p:sldId id="260" r:id="rId3"/>
    <p:sldId id="264" r:id="rId4"/>
    <p:sldId id="265" r:id="rId5"/>
    <p:sldId id="266" r:id="rId6"/>
    <p:sldId id="271" r:id="rId7"/>
    <p:sldId id="259" r:id="rId8"/>
  </p:sldIdLst>
  <p:sldSz cx="8997950" cy="5111750"/>
  <p:notesSz cx="9144000" cy="6858000"/>
  <p:defaultTextStyle>
    <a:defPPr>
      <a:defRPr lang="es-ES_tradnl"/>
    </a:defPPr>
    <a:lvl1pPr marL="0" algn="l" defTabSz="40311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03113" algn="l" defTabSz="40311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06226" algn="l" defTabSz="40311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09340" algn="l" defTabSz="40311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12453" algn="l" defTabSz="40311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15566" algn="l" defTabSz="40311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18679" algn="l" defTabSz="40311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821793" algn="l" defTabSz="40311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224906" algn="l" defTabSz="40311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E1116"/>
    <a:srgbClr val="4F515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96" autoAdjust="0"/>
    <p:restoredTop sz="85842" autoAdjust="0"/>
  </p:normalViewPr>
  <p:slideViewPr>
    <p:cSldViewPr snapToObjects="1" showGuides="1">
      <p:cViewPr varScale="1">
        <p:scale>
          <a:sx n="83" d="100"/>
          <a:sy n="83" d="100"/>
        </p:scale>
        <p:origin x="-1278" y="-96"/>
      </p:cViewPr>
      <p:guideLst>
        <p:guide orient="horz" pos="1610"/>
        <p:guide pos="283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F8661-AD0E-8D47-8ABF-32833B54E88F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08225" y="514350"/>
            <a:ext cx="452755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D4C124-6FE1-E248-BF6F-27689AD1AED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3607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C124-6FE1-E248-BF6F-27689AD1AED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07975" y="3927474"/>
            <a:ext cx="7572058" cy="38100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800" b="0" i="0" baseline="0">
                <a:latin typeface="Arial"/>
                <a:cs typeface="Arial"/>
              </a:defRPr>
            </a:lvl1pPr>
          </a:lstStyle>
          <a:p>
            <a:r>
              <a:rPr lang="es-ES_tradnl" dirty="0" err="1" smtClean="0"/>
              <a:t>Click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edit</a:t>
            </a:r>
            <a:r>
              <a:rPr lang="es-ES_tradnl" dirty="0" smtClean="0"/>
              <a:t> Master</a:t>
            </a:r>
            <a:endParaRPr lang="es-ES_tradnl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307975" y="4308475"/>
            <a:ext cx="5943600" cy="304800"/>
          </a:xfrm>
          <a:prstGeom prst="rect">
            <a:avLst/>
          </a:prstGeom>
        </p:spPr>
        <p:txBody>
          <a:bodyPr vert="horz" tIns="54000"/>
          <a:lstStyle>
            <a:lvl1pPr>
              <a:buFontTx/>
              <a:buNone/>
              <a:defRPr sz="1050">
                <a:solidFill>
                  <a:srgbClr val="4F515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US" dirty="0"/>
          </a:p>
        </p:txBody>
      </p:sp>
      <p:sp>
        <p:nvSpPr>
          <p:cNvPr id="3" name="2 Rectángulo"/>
          <p:cNvSpPr/>
          <p:nvPr userDrawn="1"/>
        </p:nvSpPr>
        <p:spPr>
          <a:xfrm>
            <a:off x="394519" y="442924"/>
            <a:ext cx="1152128" cy="18240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1975" y="803275"/>
            <a:ext cx="6716077" cy="3048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800" b="0" i="0">
                <a:solidFill>
                  <a:srgbClr val="4E1116"/>
                </a:solidFill>
                <a:latin typeface="Arial"/>
                <a:cs typeface="Arial"/>
              </a:defRPr>
            </a:lvl1pPr>
          </a:lstStyle>
          <a:p>
            <a:r>
              <a:rPr lang="es-ES_tradnl" dirty="0" smtClean="0"/>
              <a:t>Clic para editar título</a:t>
            </a:r>
            <a:endParaRPr lang="es-ES_tradnl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831975" y="1717675"/>
            <a:ext cx="6400800" cy="3124200"/>
          </a:xfrm>
          <a:prstGeom prst="rect">
            <a:avLst/>
          </a:prstGeom>
        </p:spPr>
        <p:txBody>
          <a:bodyPr vert="horz" lIns="0" tIns="0"/>
          <a:lstStyle>
            <a:lvl1pPr>
              <a:buFontTx/>
              <a:buNone/>
              <a:defRPr sz="1200" b="0" baseline="0">
                <a:solidFill>
                  <a:srgbClr val="4F5150"/>
                </a:solidFill>
                <a:latin typeface="Arial"/>
                <a:cs typeface="Arial"/>
              </a:defRPr>
            </a:lvl1pPr>
            <a:lvl2pPr marL="205200">
              <a:buFontTx/>
              <a:buNone/>
              <a:defRPr sz="1200">
                <a:solidFill>
                  <a:srgbClr val="4F5150"/>
                </a:solidFill>
                <a:latin typeface="Arial"/>
                <a:cs typeface="Arial"/>
              </a:defRPr>
            </a:lvl2pPr>
            <a:lvl3pPr>
              <a:defRPr sz="1200">
                <a:latin typeface="Arial"/>
                <a:cs typeface="Arial"/>
              </a:defRPr>
            </a:lvl3pPr>
            <a:lvl4pPr>
              <a:defRPr sz="12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1831975" y="1260476"/>
            <a:ext cx="3733800" cy="190500"/>
          </a:xfrm>
          <a:prstGeom prst="rect">
            <a:avLst/>
          </a:prstGeom>
        </p:spPr>
        <p:txBody>
          <a:bodyPr vert="horz" lIns="0" tIns="28800"/>
          <a:lstStyle>
            <a:lvl1pPr>
              <a:spcBef>
                <a:spcPts val="0"/>
              </a:spcBef>
              <a:buFontTx/>
              <a:buNone/>
              <a:defRPr sz="1200" b="1">
                <a:solidFill>
                  <a:srgbClr val="4E1116"/>
                </a:solidFill>
                <a:latin typeface="Arial"/>
                <a:cs typeface="Arial"/>
              </a:defRPr>
            </a:lvl1pPr>
            <a:lvl2pPr marL="0" indent="-270000">
              <a:spcBef>
                <a:spcPts val="0"/>
              </a:spcBef>
              <a:buFontTx/>
              <a:buNone/>
              <a:defRPr sz="1000" b="0">
                <a:solidFill>
                  <a:srgbClr val="4F5150"/>
                </a:solidFill>
                <a:latin typeface="Arial"/>
                <a:cs typeface="Arial"/>
              </a:defRPr>
            </a:lvl2pPr>
            <a:lvl3pPr>
              <a:buFontTx/>
              <a:buNone/>
              <a:defRPr sz="1200" b="1">
                <a:solidFill>
                  <a:srgbClr val="4E1116"/>
                </a:solidFill>
                <a:latin typeface="Arial"/>
                <a:cs typeface="Arial"/>
              </a:defRPr>
            </a:lvl3pPr>
            <a:lvl4pPr>
              <a:buFontTx/>
              <a:buNone/>
              <a:defRPr sz="1200" b="1">
                <a:solidFill>
                  <a:srgbClr val="4E1116"/>
                </a:solidFill>
                <a:latin typeface="Arial"/>
                <a:cs typeface="Arial"/>
              </a:defRPr>
            </a:lvl4pPr>
            <a:lvl5pPr>
              <a:buFontTx/>
              <a:buNone/>
              <a:defRPr sz="1200" b="1">
                <a:solidFill>
                  <a:srgbClr val="4E1116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endParaRPr lang="en-US" dirty="0" smtClean="0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1831975" y="1450976"/>
            <a:ext cx="3733800" cy="190500"/>
          </a:xfrm>
          <a:prstGeom prst="rect">
            <a:avLst/>
          </a:prstGeom>
        </p:spPr>
        <p:txBody>
          <a:bodyPr vert="horz" lIns="0" tIns="28800"/>
          <a:lstStyle>
            <a:lvl1pPr>
              <a:spcBef>
                <a:spcPts val="0"/>
              </a:spcBef>
              <a:buFontTx/>
              <a:buNone/>
              <a:defRPr sz="1000" b="0">
                <a:solidFill>
                  <a:srgbClr val="4F5150"/>
                </a:solidFill>
                <a:latin typeface="Arial"/>
                <a:cs typeface="Arial"/>
              </a:defRPr>
            </a:lvl1pPr>
            <a:lvl2pPr marL="0" indent="-270000">
              <a:spcBef>
                <a:spcPts val="0"/>
              </a:spcBef>
              <a:buFontTx/>
              <a:buNone/>
              <a:defRPr sz="1000" b="0">
                <a:solidFill>
                  <a:srgbClr val="4F5150"/>
                </a:solidFill>
                <a:latin typeface="Arial"/>
                <a:cs typeface="Arial"/>
              </a:defRPr>
            </a:lvl2pPr>
            <a:lvl3pPr>
              <a:buFontTx/>
              <a:buNone/>
              <a:defRPr sz="1200" b="1">
                <a:solidFill>
                  <a:srgbClr val="4E1116"/>
                </a:solidFill>
                <a:latin typeface="Arial"/>
                <a:cs typeface="Arial"/>
              </a:defRPr>
            </a:lvl3pPr>
            <a:lvl4pPr>
              <a:buFontTx/>
              <a:buNone/>
              <a:defRPr sz="1200" b="1">
                <a:solidFill>
                  <a:srgbClr val="4E1116"/>
                </a:solidFill>
                <a:latin typeface="Arial"/>
                <a:cs typeface="Arial"/>
              </a:defRPr>
            </a:lvl4pPr>
            <a:lvl5pPr>
              <a:buFontTx/>
              <a:buNone/>
              <a:defRPr sz="1200" b="1">
                <a:solidFill>
                  <a:srgbClr val="4E1116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5 Rectángulo"/>
          <p:cNvSpPr/>
          <p:nvPr userDrawn="1"/>
        </p:nvSpPr>
        <p:spPr>
          <a:xfrm>
            <a:off x="394519" y="442924"/>
            <a:ext cx="1152128" cy="18240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831975" y="803275"/>
            <a:ext cx="6716077" cy="3048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800" b="0" i="0">
                <a:solidFill>
                  <a:srgbClr val="4E1116"/>
                </a:solidFill>
                <a:latin typeface="Arial"/>
                <a:cs typeface="Arial"/>
              </a:defRPr>
            </a:lvl1pPr>
          </a:lstStyle>
          <a:p>
            <a:r>
              <a:rPr lang="es-ES_tradnl" dirty="0" smtClean="0"/>
              <a:t>Clic para editar título</a:t>
            </a:r>
            <a:endParaRPr lang="es-ES_tradnl" dirty="0"/>
          </a:p>
        </p:txBody>
      </p:sp>
      <p:sp>
        <p:nvSpPr>
          <p:cNvPr id="10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4176" y="1765300"/>
            <a:ext cx="1066800" cy="1200150"/>
          </a:xfrm>
          <a:prstGeom prst="rect">
            <a:avLst/>
          </a:prstGeom>
          <a:noFill/>
          <a:ln w="1016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800"/>
            </a:lvl1pPr>
            <a:lvl2pPr marL="403113" indent="0">
              <a:buNone/>
              <a:defRPr sz="2500"/>
            </a:lvl2pPr>
            <a:lvl3pPr marL="806226" indent="0">
              <a:buNone/>
              <a:defRPr sz="2100"/>
            </a:lvl3pPr>
            <a:lvl4pPr marL="1209340" indent="0">
              <a:buNone/>
              <a:defRPr sz="1800"/>
            </a:lvl4pPr>
            <a:lvl5pPr marL="1612453" indent="0">
              <a:buNone/>
              <a:defRPr sz="1800"/>
            </a:lvl5pPr>
            <a:lvl6pPr marL="2015566" indent="0">
              <a:buNone/>
              <a:defRPr sz="1800"/>
            </a:lvl6pPr>
            <a:lvl7pPr marL="2418679" indent="0">
              <a:buNone/>
              <a:defRPr sz="1800"/>
            </a:lvl7pPr>
            <a:lvl8pPr marL="2821793" indent="0">
              <a:buNone/>
              <a:defRPr sz="1800"/>
            </a:lvl8pPr>
            <a:lvl9pPr marL="3224906" indent="0">
              <a:buNone/>
              <a:defRPr sz="1800"/>
            </a:lvl9pPr>
          </a:lstStyle>
          <a:p>
            <a:endParaRPr lang="es-ES_tradnl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831975" y="1717675"/>
            <a:ext cx="6400800" cy="3124200"/>
          </a:xfrm>
          <a:prstGeom prst="rect">
            <a:avLst/>
          </a:prstGeom>
        </p:spPr>
        <p:txBody>
          <a:bodyPr vert="horz" lIns="0" tIns="0"/>
          <a:lstStyle>
            <a:lvl1pPr>
              <a:buFontTx/>
              <a:buNone/>
              <a:defRPr sz="1200" b="0" baseline="0">
                <a:solidFill>
                  <a:srgbClr val="4F5150"/>
                </a:solidFill>
                <a:latin typeface="Arial"/>
                <a:cs typeface="Arial"/>
              </a:defRPr>
            </a:lvl1pPr>
            <a:lvl2pPr marL="205200">
              <a:buFontTx/>
              <a:buNone/>
              <a:defRPr sz="1200">
                <a:solidFill>
                  <a:srgbClr val="4F5150"/>
                </a:solidFill>
                <a:latin typeface="Arial"/>
                <a:cs typeface="Arial"/>
              </a:defRPr>
            </a:lvl2pPr>
            <a:lvl3pPr>
              <a:defRPr sz="1200">
                <a:latin typeface="Arial"/>
                <a:cs typeface="Arial"/>
              </a:defRPr>
            </a:lvl3pPr>
            <a:lvl4pPr>
              <a:defRPr sz="12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2"/>
          </p:nvPr>
        </p:nvSpPr>
        <p:spPr>
          <a:xfrm>
            <a:off x="384176" y="3013075"/>
            <a:ext cx="1295399" cy="228600"/>
          </a:xfrm>
          <a:prstGeom prst="rect">
            <a:avLst/>
          </a:prstGeom>
        </p:spPr>
        <p:txBody>
          <a:bodyPr vert="horz" lIns="0" tIns="50400"/>
          <a:lstStyle>
            <a:lvl1pPr marL="0">
              <a:buFontTx/>
              <a:buNone/>
              <a:defRPr sz="600" b="1">
                <a:latin typeface="Arial"/>
                <a:cs typeface="Arial"/>
              </a:defRPr>
            </a:lvl1pPr>
            <a:lvl2pPr>
              <a:defRPr sz="600" b="1">
                <a:latin typeface="Arial"/>
                <a:cs typeface="Arial"/>
              </a:defRPr>
            </a:lvl2pPr>
            <a:lvl3pPr>
              <a:defRPr sz="600" b="1">
                <a:latin typeface="Arial"/>
                <a:cs typeface="Arial"/>
              </a:defRPr>
            </a:lvl3pPr>
            <a:lvl4pPr>
              <a:defRPr sz="600" b="1">
                <a:latin typeface="Arial"/>
                <a:cs typeface="Arial"/>
              </a:defRPr>
            </a:lvl4pPr>
            <a:lvl5pPr>
              <a:defRPr sz="600" b="1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384176" y="3394075"/>
            <a:ext cx="1295399" cy="152400"/>
          </a:xfrm>
          <a:prstGeom prst="rect">
            <a:avLst/>
          </a:prstGeom>
        </p:spPr>
        <p:txBody>
          <a:bodyPr vert="horz" lIns="0" tIns="18000"/>
          <a:lstStyle>
            <a:lvl1pPr marL="0">
              <a:buFontTx/>
              <a:buNone/>
              <a:defRPr sz="600" b="1">
                <a:latin typeface="Arial"/>
                <a:cs typeface="Arial"/>
              </a:defRPr>
            </a:lvl1pPr>
            <a:lvl2pPr>
              <a:defRPr sz="600" b="1">
                <a:latin typeface="Arial"/>
                <a:cs typeface="Arial"/>
              </a:defRPr>
            </a:lvl2pPr>
            <a:lvl3pPr>
              <a:defRPr sz="600" b="1">
                <a:latin typeface="Arial"/>
                <a:cs typeface="Arial"/>
              </a:defRPr>
            </a:lvl3pPr>
            <a:lvl4pPr>
              <a:defRPr sz="600" b="1">
                <a:latin typeface="Arial"/>
                <a:cs typeface="Arial"/>
              </a:defRPr>
            </a:lvl4pPr>
            <a:lvl5pPr>
              <a:defRPr sz="600" b="1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384176" y="3724275"/>
            <a:ext cx="1295399" cy="152400"/>
          </a:xfrm>
          <a:prstGeom prst="rect">
            <a:avLst/>
          </a:prstGeom>
        </p:spPr>
        <p:txBody>
          <a:bodyPr vert="horz" lIns="0" tIns="18000"/>
          <a:lstStyle>
            <a:lvl1pPr marL="0">
              <a:buFontTx/>
              <a:buNone/>
              <a:defRPr sz="600" b="1">
                <a:latin typeface="Arial"/>
                <a:cs typeface="Arial"/>
              </a:defRPr>
            </a:lvl1pPr>
            <a:lvl2pPr>
              <a:defRPr sz="600" b="1">
                <a:latin typeface="Arial"/>
                <a:cs typeface="Arial"/>
              </a:defRPr>
            </a:lvl2pPr>
            <a:lvl3pPr>
              <a:defRPr sz="600" b="1">
                <a:latin typeface="Arial"/>
                <a:cs typeface="Arial"/>
              </a:defRPr>
            </a:lvl3pPr>
            <a:lvl4pPr>
              <a:defRPr sz="600" b="1">
                <a:latin typeface="Arial"/>
                <a:cs typeface="Arial"/>
              </a:defRPr>
            </a:lvl4pPr>
            <a:lvl5pPr>
              <a:defRPr sz="600" b="1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2" name="Text Placeholder 18"/>
          <p:cNvSpPr>
            <a:spLocks noGrp="1"/>
          </p:cNvSpPr>
          <p:nvPr>
            <p:ph type="body" sz="quarter" idx="15"/>
          </p:nvPr>
        </p:nvSpPr>
        <p:spPr>
          <a:xfrm>
            <a:off x="384176" y="4076700"/>
            <a:ext cx="1295399" cy="152400"/>
          </a:xfrm>
          <a:prstGeom prst="rect">
            <a:avLst/>
          </a:prstGeom>
        </p:spPr>
        <p:txBody>
          <a:bodyPr vert="horz" lIns="0" tIns="18000"/>
          <a:lstStyle>
            <a:lvl1pPr marL="0">
              <a:buFontTx/>
              <a:buNone/>
              <a:defRPr sz="600" b="1">
                <a:latin typeface="Arial"/>
                <a:cs typeface="Arial"/>
              </a:defRPr>
            </a:lvl1pPr>
            <a:lvl2pPr>
              <a:defRPr sz="600" b="1">
                <a:latin typeface="Arial"/>
                <a:cs typeface="Arial"/>
              </a:defRPr>
            </a:lvl2pPr>
            <a:lvl3pPr>
              <a:defRPr sz="600" b="1">
                <a:latin typeface="Arial"/>
                <a:cs typeface="Arial"/>
              </a:defRPr>
            </a:lvl3pPr>
            <a:lvl4pPr>
              <a:defRPr sz="600" b="1">
                <a:latin typeface="Arial"/>
                <a:cs typeface="Arial"/>
              </a:defRPr>
            </a:lvl4pPr>
            <a:lvl5pPr>
              <a:defRPr sz="600" b="1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4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1831975" y="1260476"/>
            <a:ext cx="3733800" cy="190500"/>
          </a:xfrm>
          <a:prstGeom prst="rect">
            <a:avLst/>
          </a:prstGeom>
        </p:spPr>
        <p:txBody>
          <a:bodyPr vert="horz" lIns="0" tIns="28800"/>
          <a:lstStyle>
            <a:lvl1pPr>
              <a:spcBef>
                <a:spcPts val="0"/>
              </a:spcBef>
              <a:buFontTx/>
              <a:buNone/>
              <a:defRPr sz="1200" b="1">
                <a:solidFill>
                  <a:srgbClr val="4E1116"/>
                </a:solidFill>
                <a:latin typeface="Arial"/>
                <a:cs typeface="Arial"/>
              </a:defRPr>
            </a:lvl1pPr>
            <a:lvl2pPr marL="0" indent="-270000">
              <a:spcBef>
                <a:spcPts val="0"/>
              </a:spcBef>
              <a:buFontTx/>
              <a:buNone/>
              <a:defRPr sz="1000" b="0">
                <a:solidFill>
                  <a:srgbClr val="4F5150"/>
                </a:solidFill>
                <a:latin typeface="Arial"/>
                <a:cs typeface="Arial"/>
              </a:defRPr>
            </a:lvl2pPr>
            <a:lvl3pPr>
              <a:buFontTx/>
              <a:buNone/>
              <a:defRPr sz="1200" b="1">
                <a:solidFill>
                  <a:srgbClr val="4E1116"/>
                </a:solidFill>
                <a:latin typeface="Arial"/>
                <a:cs typeface="Arial"/>
              </a:defRPr>
            </a:lvl3pPr>
            <a:lvl4pPr>
              <a:buFontTx/>
              <a:buNone/>
              <a:defRPr sz="1200" b="1">
                <a:solidFill>
                  <a:srgbClr val="4E1116"/>
                </a:solidFill>
                <a:latin typeface="Arial"/>
                <a:cs typeface="Arial"/>
              </a:defRPr>
            </a:lvl4pPr>
            <a:lvl5pPr>
              <a:buFontTx/>
              <a:buNone/>
              <a:defRPr sz="1200" b="1">
                <a:solidFill>
                  <a:srgbClr val="4E1116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endParaRPr lang="en-US" dirty="0" smtClean="0"/>
          </a:p>
        </p:txBody>
      </p:sp>
      <p:sp>
        <p:nvSpPr>
          <p:cNvPr id="25" name="Text Placeholder 16"/>
          <p:cNvSpPr>
            <a:spLocks noGrp="1"/>
          </p:cNvSpPr>
          <p:nvPr>
            <p:ph type="body" sz="quarter" idx="16"/>
          </p:nvPr>
        </p:nvSpPr>
        <p:spPr>
          <a:xfrm>
            <a:off x="1831975" y="1450976"/>
            <a:ext cx="3733800" cy="190500"/>
          </a:xfrm>
          <a:prstGeom prst="rect">
            <a:avLst/>
          </a:prstGeom>
        </p:spPr>
        <p:txBody>
          <a:bodyPr vert="horz" lIns="0" tIns="28800"/>
          <a:lstStyle>
            <a:lvl1pPr>
              <a:spcBef>
                <a:spcPts val="0"/>
              </a:spcBef>
              <a:buFontTx/>
              <a:buNone/>
              <a:defRPr sz="1000" b="0">
                <a:solidFill>
                  <a:srgbClr val="4F5150"/>
                </a:solidFill>
                <a:latin typeface="Arial"/>
                <a:cs typeface="Arial"/>
              </a:defRPr>
            </a:lvl1pPr>
            <a:lvl2pPr marL="0" indent="-270000">
              <a:spcBef>
                <a:spcPts val="0"/>
              </a:spcBef>
              <a:buFontTx/>
              <a:buNone/>
              <a:defRPr sz="1000" b="0">
                <a:solidFill>
                  <a:srgbClr val="4F5150"/>
                </a:solidFill>
                <a:latin typeface="Arial"/>
                <a:cs typeface="Arial"/>
              </a:defRPr>
            </a:lvl2pPr>
            <a:lvl3pPr>
              <a:buFontTx/>
              <a:buNone/>
              <a:defRPr sz="1200" b="1">
                <a:solidFill>
                  <a:srgbClr val="4E1116"/>
                </a:solidFill>
                <a:latin typeface="Arial"/>
                <a:cs typeface="Arial"/>
              </a:defRPr>
            </a:lvl3pPr>
            <a:lvl4pPr>
              <a:buFontTx/>
              <a:buNone/>
              <a:defRPr sz="1200" b="1">
                <a:solidFill>
                  <a:srgbClr val="4E1116"/>
                </a:solidFill>
                <a:latin typeface="Arial"/>
                <a:cs typeface="Arial"/>
              </a:defRPr>
            </a:lvl4pPr>
            <a:lvl5pPr>
              <a:buFontTx/>
              <a:buNone/>
              <a:defRPr sz="1200" b="1">
                <a:solidFill>
                  <a:srgbClr val="4E1116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10 Rectángulo"/>
          <p:cNvSpPr/>
          <p:nvPr userDrawn="1"/>
        </p:nvSpPr>
        <p:spPr>
          <a:xfrm>
            <a:off x="394519" y="442924"/>
            <a:ext cx="1152128" cy="18240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1831975" y="803275"/>
            <a:ext cx="6716077" cy="3048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800" b="0" i="0">
                <a:solidFill>
                  <a:srgbClr val="4E1116"/>
                </a:solidFill>
                <a:latin typeface="Arial"/>
                <a:cs typeface="Arial"/>
              </a:defRPr>
            </a:lvl1pPr>
          </a:lstStyle>
          <a:p>
            <a:r>
              <a:rPr lang="es-ES_tradnl" dirty="0" smtClean="0"/>
              <a:t>Clic para editar título</a:t>
            </a:r>
            <a:endParaRPr lang="es-ES_tradnl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831975" y="1717675"/>
            <a:ext cx="2819400" cy="3124200"/>
          </a:xfrm>
          <a:prstGeom prst="rect">
            <a:avLst/>
          </a:prstGeom>
        </p:spPr>
        <p:txBody>
          <a:bodyPr vert="horz" lIns="0" tIns="0"/>
          <a:lstStyle>
            <a:lvl1pPr>
              <a:buFontTx/>
              <a:buNone/>
              <a:defRPr sz="1200" b="1">
                <a:solidFill>
                  <a:schemeClr val="tx1"/>
                </a:solidFill>
                <a:latin typeface="Arial"/>
                <a:cs typeface="Arial"/>
              </a:defRPr>
            </a:lvl1pPr>
            <a:lvl2pPr marL="205200">
              <a:buFontTx/>
              <a:buNone/>
              <a:defRPr sz="1200">
                <a:solidFill>
                  <a:srgbClr val="4F5150"/>
                </a:solidFill>
                <a:latin typeface="Arial"/>
                <a:cs typeface="Arial"/>
              </a:defRPr>
            </a:lvl2pPr>
            <a:lvl3pPr>
              <a:defRPr sz="1200">
                <a:latin typeface="Arial"/>
                <a:cs typeface="Arial"/>
              </a:defRPr>
            </a:lvl3pPr>
            <a:lvl4pPr>
              <a:defRPr sz="12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062326" y="1717675"/>
            <a:ext cx="2819400" cy="3124200"/>
          </a:xfrm>
          <a:prstGeom prst="rect">
            <a:avLst/>
          </a:prstGeom>
        </p:spPr>
        <p:txBody>
          <a:bodyPr vert="horz" lIns="0" tIns="0"/>
          <a:lstStyle>
            <a:lvl1pPr>
              <a:buFontTx/>
              <a:buNone/>
              <a:defRPr sz="1200" b="1">
                <a:solidFill>
                  <a:schemeClr val="tx1"/>
                </a:solidFill>
                <a:latin typeface="Arial"/>
                <a:cs typeface="Arial"/>
              </a:defRPr>
            </a:lvl1pPr>
            <a:lvl2pPr marL="205200">
              <a:buFontTx/>
              <a:buNone/>
              <a:defRPr sz="1200">
                <a:solidFill>
                  <a:srgbClr val="4F5150"/>
                </a:solidFill>
                <a:latin typeface="Arial"/>
                <a:cs typeface="Arial"/>
              </a:defRPr>
            </a:lvl2pPr>
            <a:lvl3pPr>
              <a:defRPr sz="1200">
                <a:latin typeface="Arial"/>
                <a:cs typeface="Arial"/>
              </a:defRPr>
            </a:lvl3pPr>
            <a:lvl4pPr>
              <a:defRPr sz="12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1831975" y="1260476"/>
            <a:ext cx="3733800" cy="190500"/>
          </a:xfrm>
          <a:prstGeom prst="rect">
            <a:avLst/>
          </a:prstGeom>
        </p:spPr>
        <p:txBody>
          <a:bodyPr vert="horz" lIns="0" tIns="28800"/>
          <a:lstStyle>
            <a:lvl1pPr>
              <a:spcBef>
                <a:spcPts val="0"/>
              </a:spcBef>
              <a:buFontTx/>
              <a:buNone/>
              <a:defRPr sz="1200" b="1">
                <a:solidFill>
                  <a:srgbClr val="4E1116"/>
                </a:solidFill>
                <a:latin typeface="Arial"/>
                <a:cs typeface="Arial"/>
              </a:defRPr>
            </a:lvl1pPr>
            <a:lvl2pPr marL="0" indent="-270000">
              <a:spcBef>
                <a:spcPts val="0"/>
              </a:spcBef>
              <a:buFontTx/>
              <a:buNone/>
              <a:defRPr sz="1000" b="0">
                <a:solidFill>
                  <a:srgbClr val="4F5150"/>
                </a:solidFill>
                <a:latin typeface="Arial"/>
                <a:cs typeface="Arial"/>
              </a:defRPr>
            </a:lvl2pPr>
            <a:lvl3pPr>
              <a:buFontTx/>
              <a:buNone/>
              <a:defRPr sz="1200" b="1">
                <a:solidFill>
                  <a:srgbClr val="4E1116"/>
                </a:solidFill>
                <a:latin typeface="Arial"/>
                <a:cs typeface="Arial"/>
              </a:defRPr>
            </a:lvl3pPr>
            <a:lvl4pPr>
              <a:buFontTx/>
              <a:buNone/>
              <a:defRPr sz="1200" b="1">
                <a:solidFill>
                  <a:srgbClr val="4E1116"/>
                </a:solidFill>
                <a:latin typeface="Arial"/>
                <a:cs typeface="Arial"/>
              </a:defRPr>
            </a:lvl4pPr>
            <a:lvl5pPr>
              <a:buFontTx/>
              <a:buNone/>
              <a:defRPr sz="1200" b="1">
                <a:solidFill>
                  <a:srgbClr val="4E1116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endParaRPr lang="en-US" dirty="0" smtClean="0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1831975" y="1450976"/>
            <a:ext cx="3733800" cy="190500"/>
          </a:xfrm>
          <a:prstGeom prst="rect">
            <a:avLst/>
          </a:prstGeom>
        </p:spPr>
        <p:txBody>
          <a:bodyPr vert="horz" lIns="0" tIns="28800"/>
          <a:lstStyle>
            <a:lvl1pPr>
              <a:spcBef>
                <a:spcPts val="0"/>
              </a:spcBef>
              <a:buFontTx/>
              <a:buNone/>
              <a:defRPr sz="1000" b="0">
                <a:solidFill>
                  <a:srgbClr val="4F5150"/>
                </a:solidFill>
                <a:latin typeface="Arial"/>
                <a:cs typeface="Arial"/>
              </a:defRPr>
            </a:lvl1pPr>
            <a:lvl2pPr marL="0" indent="-270000">
              <a:spcBef>
                <a:spcPts val="0"/>
              </a:spcBef>
              <a:buFontTx/>
              <a:buNone/>
              <a:defRPr sz="1000" b="0">
                <a:solidFill>
                  <a:srgbClr val="4F5150"/>
                </a:solidFill>
                <a:latin typeface="Arial"/>
                <a:cs typeface="Arial"/>
              </a:defRPr>
            </a:lvl2pPr>
            <a:lvl3pPr>
              <a:buFontTx/>
              <a:buNone/>
              <a:defRPr sz="1200" b="1">
                <a:solidFill>
                  <a:srgbClr val="4E1116"/>
                </a:solidFill>
                <a:latin typeface="Arial"/>
                <a:cs typeface="Arial"/>
              </a:defRPr>
            </a:lvl3pPr>
            <a:lvl4pPr>
              <a:buFontTx/>
              <a:buNone/>
              <a:defRPr sz="1200" b="1">
                <a:solidFill>
                  <a:srgbClr val="4E1116"/>
                </a:solidFill>
                <a:latin typeface="Arial"/>
                <a:cs typeface="Arial"/>
              </a:defRPr>
            </a:lvl4pPr>
            <a:lvl5pPr>
              <a:buFontTx/>
              <a:buNone/>
              <a:defRPr sz="1200" b="1">
                <a:solidFill>
                  <a:srgbClr val="4E1116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6 Rectángulo"/>
          <p:cNvSpPr/>
          <p:nvPr userDrawn="1"/>
        </p:nvSpPr>
        <p:spPr>
          <a:xfrm>
            <a:off x="394519" y="442924"/>
            <a:ext cx="1152128" cy="18240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03113" rtl="0" eaLnBrk="1" latinLnBrk="0" hangingPunct="1"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2335" indent="-302335" algn="l" defTabSz="403113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5059" indent="-251946" algn="l" defTabSz="403113" rtl="0" eaLnBrk="1" latinLnBrk="0" hangingPunct="1">
        <a:spcBef>
          <a:spcPct val="20000"/>
        </a:spcBef>
        <a:buFont typeface="Arial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07783" indent="-201557" algn="l" defTabSz="403113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10896" indent="-201557" algn="l" defTabSz="403113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4010" indent="-201557" algn="l" defTabSz="403113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17123" indent="-201557" algn="l" defTabSz="403113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20236" indent="-201557" algn="l" defTabSz="403113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349" indent="-201557" algn="l" defTabSz="403113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26463" indent="-201557" algn="l" defTabSz="403113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0311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3113" algn="l" defTabSz="40311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6226" algn="l" defTabSz="40311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9340" algn="l" defTabSz="40311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12453" algn="l" defTabSz="40311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5566" algn="l" defTabSz="40311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18679" algn="l" defTabSz="40311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21793" algn="l" defTabSz="40311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24906" algn="l" defTabSz="40311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carlosestebenet@ebullo.com.a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ARGENTINA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07975" y="4308474"/>
            <a:ext cx="8511480" cy="803275"/>
          </a:xfrm>
        </p:spPr>
        <p:txBody>
          <a:bodyPr/>
          <a:lstStyle/>
          <a:p>
            <a:r>
              <a:rPr lang="en-US" b="1" dirty="0" smtClean="0"/>
              <a:t>INSURANCE &amp; REINSURANCE</a:t>
            </a:r>
            <a:r>
              <a:rPr lang="en-US" dirty="0" smtClean="0"/>
              <a:t>                                                                                                                                Carlos A. Estebenet</a:t>
            </a:r>
          </a:p>
          <a:p>
            <a:r>
              <a:rPr lang="en-US" dirty="0" smtClean="0"/>
              <a:t>	</a:t>
            </a:r>
            <a:r>
              <a:rPr lang="en-US" dirty="0" smtClean="0"/>
              <a:t>														                   </a:t>
            </a:r>
          </a:p>
          <a:p>
            <a:r>
              <a:rPr lang="en-US" dirty="0" smtClean="0"/>
              <a:t>	</a:t>
            </a:r>
            <a:r>
              <a:rPr lang="en-US" dirty="0" smtClean="0"/>
              <a:t>				                                                                                                                             </a:t>
            </a:r>
            <a:r>
              <a:rPr lang="en-US" dirty="0" smtClean="0"/>
              <a:t>    </a:t>
            </a:r>
            <a:r>
              <a:rPr lang="en-US" dirty="0" smtClean="0">
                <a:hlinkClick r:id="rId2"/>
              </a:rPr>
              <a:t>c</a:t>
            </a:r>
            <a:r>
              <a:rPr lang="en-US" dirty="0" smtClean="0">
                <a:hlinkClick r:id="rId2"/>
              </a:rPr>
              <a:t>arlosestebenet@ebullo.com.ar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smtClean="0"/>
              <a:t>                                                                                                                                                                              +54 11 4 320 9600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2103378" y="803275"/>
            <a:ext cx="6716077" cy="304800"/>
          </a:xfrm>
        </p:spPr>
        <p:txBody>
          <a:bodyPr/>
          <a:lstStyle/>
          <a:p>
            <a:r>
              <a:rPr lang="es-AR" b="1" u="sng" dirty="0" err="1" smtClean="0"/>
              <a:t>About</a:t>
            </a:r>
            <a:r>
              <a:rPr lang="es-AR" b="1" u="sng" dirty="0" smtClean="0"/>
              <a:t> </a:t>
            </a:r>
            <a:r>
              <a:rPr lang="es-AR" b="1" u="sng" dirty="0" err="1" smtClean="0"/>
              <a:t>Law</a:t>
            </a:r>
            <a:r>
              <a:rPr lang="es-AR" b="1" u="sng" dirty="0" smtClean="0"/>
              <a:t> </a:t>
            </a:r>
            <a:r>
              <a:rPr lang="es-AR" b="1" u="sng" dirty="0" err="1" smtClean="0"/>
              <a:t>firm</a:t>
            </a:r>
            <a:endParaRPr lang="es-AR" b="1" u="sng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10"/>
          </p:nvPr>
        </p:nvSpPr>
        <p:spPr>
          <a:xfrm>
            <a:off x="1831975" y="1403747"/>
            <a:ext cx="6400800" cy="3708003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b="1" u="sng" dirty="0" smtClean="0"/>
              <a:t>In general</a:t>
            </a:r>
            <a:endParaRPr lang="en-US" b="1" u="sng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Founded in </a:t>
            </a:r>
            <a:r>
              <a:rPr lang="en-US" dirty="0" smtClean="0"/>
              <a:t>1925 -  Full </a:t>
            </a:r>
            <a:r>
              <a:rPr lang="en-US" dirty="0" smtClean="0"/>
              <a:t>practice law Firm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Business </a:t>
            </a:r>
            <a:r>
              <a:rPr lang="en-US" dirty="0" smtClean="0"/>
              <a:t>world generally</a:t>
            </a:r>
            <a:r>
              <a:rPr lang="en-US" dirty="0" smtClean="0"/>
              <a:t>, energy,  </a:t>
            </a:r>
            <a:r>
              <a:rPr lang="en-US" dirty="0" smtClean="0"/>
              <a:t>telecommunication and technology, insurance, reinsurance and banking.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More than 100 </a:t>
            </a:r>
            <a:r>
              <a:rPr lang="en-US" dirty="0" smtClean="0"/>
              <a:t>attorneys-at-law and </a:t>
            </a:r>
            <a:r>
              <a:rPr lang="en-US" dirty="0" smtClean="0"/>
              <a:t>12 </a:t>
            </a:r>
            <a:r>
              <a:rPr lang="en-US" dirty="0" smtClean="0"/>
              <a:t>partners. </a:t>
            </a:r>
          </a:p>
          <a:p>
            <a:pPr>
              <a:buFont typeface="Arial" pitchFamily="34" charset="0"/>
              <a:buChar char="•"/>
            </a:pPr>
            <a:endParaRPr lang="en-US" b="1" u="sng" dirty="0" smtClean="0"/>
          </a:p>
          <a:p>
            <a:pPr>
              <a:buFont typeface="Arial" pitchFamily="34" charset="0"/>
              <a:buChar char="•"/>
            </a:pPr>
            <a:r>
              <a:rPr lang="en-US" b="1" u="sng" dirty="0" smtClean="0"/>
              <a:t>Insurance &amp; Reinsurance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Leading </a:t>
            </a:r>
            <a:r>
              <a:rPr lang="en-US" dirty="0" smtClean="0"/>
              <a:t>law </a:t>
            </a:r>
            <a:r>
              <a:rPr lang="en-US" dirty="0" smtClean="0"/>
              <a:t>firm; More than 50</a:t>
            </a:r>
            <a:r>
              <a:rPr lang="en-US" dirty="0" smtClean="0"/>
              <a:t>% of the firm resources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Claims, Losses</a:t>
            </a:r>
            <a:r>
              <a:rPr lang="en-US" dirty="0" smtClean="0"/>
              <a:t>, negotiations, disputes, litigation and arbitration.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Civil liability, Public liability, product liability, D&amp;O, E&amp;O.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Subscription: clauses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M&amp;A; Portfolio </a:t>
            </a:r>
            <a:r>
              <a:rPr lang="en-US" dirty="0" smtClean="0"/>
              <a:t>transfers 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Supervision and legislative matters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Quality  </a:t>
            </a:r>
            <a:r>
              <a:rPr lang="en-US" dirty="0" smtClean="0"/>
              <a:t>- Timely Response  -  Added value.</a:t>
            </a:r>
          </a:p>
          <a:p>
            <a:pPr>
              <a:buFont typeface="Arial" pitchFamily="34" charset="0"/>
              <a:buChar char="•"/>
            </a:pPr>
            <a:endParaRPr lang="es-AR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658174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INSURANCE &amp; REINSURANCE: Market Structure</a:t>
            </a:r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US" dirty="0" smtClean="0"/>
              <a:t> </a:t>
            </a:r>
            <a:endParaRPr lang="en-US" u="sng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186  insurances companies.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Income premiums total USD 10.5 billion.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Property &amp; Casualty: 83 %  ( Car insurance 44% - ART 29%).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Personal lines: 17 %.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Combined ratio: 128 %.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Financial result: 46.8%.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Income statement after taxes : 11,28 %.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Prevalence of local insurers : income </a:t>
            </a:r>
            <a:r>
              <a:rPr lang="en-US" dirty="0" err="1" smtClean="0"/>
              <a:t>premius</a:t>
            </a:r>
            <a:r>
              <a:rPr lang="en-US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International operators look for results.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Reinsurance business : USD 1500 M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Local reinsurers &amp; </a:t>
            </a:r>
            <a:r>
              <a:rPr lang="en-US" dirty="0" err="1" smtClean="0"/>
              <a:t>Admited</a:t>
            </a:r>
            <a:r>
              <a:rPr lang="en-US" dirty="0" smtClean="0"/>
              <a:t> reinsurers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6" name="5 Marcador de texto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AR" dirty="0" smtClean="0"/>
              <a:t>Principal figures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695052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INSURANCE &amp; REINSURANCE</a:t>
            </a:r>
            <a:endParaRPr lang="es-AR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 smtClean="0"/>
          </a:p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Free access to the market: Reserve</a:t>
            </a:r>
          </a:p>
          <a:p>
            <a:pPr>
              <a:buFont typeface="Wingdings" pitchFamily="2" charset="2"/>
              <a:buChar char="§"/>
            </a:pPr>
            <a:r>
              <a:rPr lang="es-AR" dirty="0" smtClean="0"/>
              <a:t>No </a:t>
            </a:r>
            <a:r>
              <a:rPr lang="es-AR" dirty="0" err="1" smtClean="0"/>
              <a:t>discrimination</a:t>
            </a:r>
            <a:r>
              <a:rPr lang="es-AR" dirty="0" smtClean="0"/>
              <a:t> </a:t>
            </a:r>
            <a:r>
              <a:rPr lang="es-AR" dirty="0" err="1" smtClean="0"/>
              <a:t>acording</a:t>
            </a:r>
            <a:r>
              <a:rPr lang="es-AR" dirty="0" smtClean="0"/>
              <a:t> </a:t>
            </a:r>
            <a:r>
              <a:rPr lang="es-AR" dirty="0" err="1" smtClean="0"/>
              <a:t>to</a:t>
            </a:r>
            <a:r>
              <a:rPr lang="es-AR" dirty="0" smtClean="0"/>
              <a:t> </a:t>
            </a:r>
            <a:r>
              <a:rPr lang="es-AR" dirty="0" err="1" smtClean="0"/>
              <a:t>the</a:t>
            </a:r>
            <a:r>
              <a:rPr lang="es-AR" dirty="0" smtClean="0"/>
              <a:t> </a:t>
            </a:r>
            <a:r>
              <a:rPr lang="es-AR" dirty="0" err="1" smtClean="0"/>
              <a:t>origin</a:t>
            </a:r>
            <a:r>
              <a:rPr lang="es-AR" dirty="0" smtClean="0"/>
              <a:t> of </a:t>
            </a:r>
            <a:r>
              <a:rPr lang="es-AR" dirty="0" err="1" smtClean="0"/>
              <a:t>the</a:t>
            </a:r>
            <a:r>
              <a:rPr lang="es-AR" dirty="0" smtClean="0"/>
              <a:t> </a:t>
            </a:r>
            <a:r>
              <a:rPr lang="es-AR" dirty="0" smtClean="0"/>
              <a:t>capital.</a:t>
            </a:r>
          </a:p>
          <a:p>
            <a:pPr>
              <a:buFont typeface="Wingdings" pitchFamily="2" charset="2"/>
              <a:buChar char="§"/>
            </a:pPr>
            <a:r>
              <a:rPr lang="es-AR" dirty="0" err="1" smtClean="0"/>
              <a:t>Previus</a:t>
            </a:r>
            <a:r>
              <a:rPr lang="es-AR" dirty="0" smtClean="0"/>
              <a:t> </a:t>
            </a:r>
            <a:r>
              <a:rPr lang="es-AR" dirty="0" err="1" smtClean="0"/>
              <a:t>authorization</a:t>
            </a:r>
            <a:r>
              <a:rPr lang="es-AR" dirty="0" smtClean="0"/>
              <a:t> : </a:t>
            </a:r>
            <a:r>
              <a:rPr lang="es-AR" dirty="0" err="1" smtClean="0"/>
              <a:t>Lines</a:t>
            </a:r>
            <a:r>
              <a:rPr lang="es-AR" dirty="0" smtClean="0"/>
              <a:t> and contractual </a:t>
            </a:r>
            <a:r>
              <a:rPr lang="es-AR" dirty="0" err="1" smtClean="0"/>
              <a:t>clauses</a:t>
            </a:r>
            <a:r>
              <a:rPr lang="es-AR" dirty="0" smtClean="0"/>
              <a:t>.</a:t>
            </a:r>
          </a:p>
          <a:p>
            <a:pPr>
              <a:buFont typeface="Wingdings" pitchFamily="2" charset="2"/>
              <a:buChar char="§"/>
            </a:pPr>
            <a:r>
              <a:rPr lang="es-AR" dirty="0" err="1" smtClean="0"/>
              <a:t>Sovency</a:t>
            </a:r>
            <a:r>
              <a:rPr lang="es-AR" dirty="0" smtClean="0"/>
              <a:t>: </a:t>
            </a:r>
            <a:r>
              <a:rPr lang="es-AR" dirty="0" err="1" smtClean="0"/>
              <a:t>Minimun</a:t>
            </a:r>
            <a:r>
              <a:rPr lang="es-AR" dirty="0" smtClean="0"/>
              <a:t> capital </a:t>
            </a:r>
            <a:r>
              <a:rPr lang="es-AR" dirty="0" err="1" smtClean="0"/>
              <a:t>or</a:t>
            </a:r>
            <a:r>
              <a:rPr lang="es-AR" dirty="0" smtClean="0"/>
              <a:t> </a:t>
            </a:r>
            <a:r>
              <a:rPr lang="es-AR" dirty="0" err="1" smtClean="0"/>
              <a:t>Margin</a:t>
            </a:r>
            <a:r>
              <a:rPr lang="es-AR" dirty="0" smtClean="0"/>
              <a:t> of </a:t>
            </a:r>
            <a:r>
              <a:rPr lang="es-AR" dirty="0" err="1" smtClean="0"/>
              <a:t>solvency</a:t>
            </a:r>
            <a:r>
              <a:rPr lang="es-AR" dirty="0" smtClean="0"/>
              <a:t>.</a:t>
            </a:r>
          </a:p>
          <a:p>
            <a:pPr>
              <a:buFont typeface="Wingdings" pitchFamily="2" charset="2"/>
              <a:buChar char="§"/>
            </a:pPr>
            <a:r>
              <a:rPr lang="es-AR" dirty="0" smtClean="0"/>
              <a:t>Open </a:t>
            </a:r>
            <a:r>
              <a:rPr lang="es-AR" dirty="0" err="1" smtClean="0"/>
              <a:t>reinsurance</a:t>
            </a:r>
            <a:r>
              <a:rPr lang="es-AR" dirty="0" smtClean="0"/>
              <a:t> </a:t>
            </a:r>
            <a:r>
              <a:rPr lang="es-AR" dirty="0" err="1" smtClean="0"/>
              <a:t>framework</a:t>
            </a:r>
            <a:r>
              <a:rPr lang="es-AR" dirty="0" smtClean="0"/>
              <a:t>: 75% .</a:t>
            </a:r>
          </a:p>
          <a:p>
            <a:pPr>
              <a:buFont typeface="Wingdings" pitchFamily="2" charset="2"/>
              <a:buChar char="§"/>
            </a:pPr>
            <a:r>
              <a:rPr lang="es-AR" dirty="0" err="1" smtClean="0"/>
              <a:t>Permitted</a:t>
            </a:r>
            <a:r>
              <a:rPr lang="es-AR" dirty="0" smtClean="0"/>
              <a:t> </a:t>
            </a:r>
            <a:r>
              <a:rPr lang="es-AR" dirty="0" err="1" smtClean="0"/>
              <a:t>reinsurance</a:t>
            </a:r>
            <a:r>
              <a:rPr lang="es-AR" dirty="0" smtClean="0"/>
              <a:t> : </a:t>
            </a:r>
            <a:r>
              <a:rPr lang="es-AR" dirty="0" err="1" smtClean="0"/>
              <a:t>Registration</a:t>
            </a:r>
            <a:r>
              <a:rPr lang="es-AR" dirty="0" smtClean="0"/>
              <a:t> – </a:t>
            </a:r>
            <a:r>
              <a:rPr lang="es-AR" dirty="0" err="1" smtClean="0"/>
              <a:t>Representative</a:t>
            </a:r>
            <a:r>
              <a:rPr lang="es-AR" dirty="0" smtClean="0"/>
              <a:t>.</a:t>
            </a:r>
          </a:p>
          <a:p>
            <a:pPr>
              <a:buFont typeface="Wingdings" pitchFamily="2" charset="2"/>
              <a:buChar char="§"/>
            </a:pPr>
            <a:r>
              <a:rPr lang="es-AR" dirty="0" err="1" smtClean="0"/>
              <a:t>Law</a:t>
            </a:r>
            <a:r>
              <a:rPr lang="es-AR" dirty="0" smtClean="0"/>
              <a:t> &amp; </a:t>
            </a:r>
            <a:r>
              <a:rPr lang="es-AR" dirty="0" err="1" smtClean="0"/>
              <a:t>Jurisdiction</a:t>
            </a:r>
            <a:r>
              <a:rPr lang="es-AR" dirty="0" smtClean="0"/>
              <a:t>: Local.</a:t>
            </a:r>
          </a:p>
          <a:p>
            <a:pPr>
              <a:buFont typeface="Wingdings" pitchFamily="2" charset="2"/>
              <a:buChar char="§"/>
            </a:pPr>
            <a:r>
              <a:rPr lang="es-AR" dirty="0" err="1" smtClean="0"/>
              <a:t>Arbitration</a:t>
            </a:r>
            <a:r>
              <a:rPr lang="es-AR" dirty="0" smtClean="0"/>
              <a:t> </a:t>
            </a:r>
            <a:r>
              <a:rPr lang="es-AR" dirty="0" err="1" smtClean="0"/>
              <a:t>Clause</a:t>
            </a:r>
            <a:r>
              <a:rPr lang="es-AR" dirty="0" smtClean="0"/>
              <a:t>: </a:t>
            </a:r>
            <a:r>
              <a:rPr lang="es-AR" dirty="0" err="1" smtClean="0"/>
              <a:t>accepted</a:t>
            </a:r>
            <a:r>
              <a:rPr lang="es-AR" dirty="0" smtClean="0"/>
              <a:t> in </a:t>
            </a:r>
            <a:r>
              <a:rPr lang="es-AR" dirty="0" err="1" smtClean="0"/>
              <a:t>reinsurace</a:t>
            </a:r>
            <a:endParaRPr lang="es-AR" dirty="0" smtClean="0"/>
          </a:p>
          <a:p>
            <a:pPr>
              <a:buFont typeface="Wingdings" pitchFamily="2" charset="2"/>
              <a:buChar char="§"/>
            </a:pPr>
            <a:r>
              <a:rPr lang="es-AR" dirty="0" err="1" smtClean="0"/>
              <a:t>Arbitration</a:t>
            </a:r>
            <a:r>
              <a:rPr lang="es-AR" dirty="0" smtClean="0"/>
              <a:t> </a:t>
            </a:r>
            <a:r>
              <a:rPr lang="es-AR" dirty="0" err="1" smtClean="0"/>
              <a:t>Clause</a:t>
            </a:r>
            <a:r>
              <a:rPr lang="es-AR" dirty="0" smtClean="0"/>
              <a:t>: </a:t>
            </a:r>
            <a:r>
              <a:rPr lang="es-AR" dirty="0" err="1" smtClean="0"/>
              <a:t>Prohibited</a:t>
            </a:r>
            <a:r>
              <a:rPr lang="es-AR" dirty="0" smtClean="0"/>
              <a:t> in </a:t>
            </a:r>
            <a:r>
              <a:rPr lang="es-AR" dirty="0" err="1" smtClean="0"/>
              <a:t>insurance</a:t>
            </a:r>
            <a:endParaRPr lang="es-AR" dirty="0" smtClean="0"/>
          </a:p>
        </p:txBody>
      </p:sp>
      <p:sp>
        <p:nvSpPr>
          <p:cNvPr id="6" name="5 Marcador de texto"/>
          <p:cNvSpPr>
            <a:spLocks noGrp="1"/>
          </p:cNvSpPr>
          <p:nvPr>
            <p:ph type="body" sz="quarter" idx="11"/>
          </p:nvPr>
        </p:nvSpPr>
        <p:spPr>
          <a:xfrm>
            <a:off x="1831975" y="1260475"/>
            <a:ext cx="3733800" cy="457199"/>
          </a:xfrm>
        </p:spPr>
        <p:txBody>
          <a:bodyPr/>
          <a:lstStyle/>
          <a:p>
            <a:r>
              <a:rPr lang="es-AR" dirty="0" smtClean="0"/>
              <a:t>LEGAL FRAMEWORK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166846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Political</a:t>
            </a:r>
            <a:r>
              <a:rPr lang="es-AR" dirty="0" smtClean="0"/>
              <a:t> </a:t>
            </a:r>
            <a:r>
              <a:rPr lang="es-AR" dirty="0"/>
              <a:t>and </a:t>
            </a:r>
            <a:r>
              <a:rPr lang="en-GB" dirty="0" smtClean="0"/>
              <a:t>Economic</a:t>
            </a:r>
            <a:r>
              <a:rPr lang="es-AR" dirty="0" smtClean="0"/>
              <a:t> </a:t>
            </a:r>
            <a:r>
              <a:rPr lang="es-AR" dirty="0"/>
              <a:t>Panorama</a:t>
            </a:r>
            <a:br>
              <a:rPr lang="es-AR" dirty="0"/>
            </a:br>
            <a:endParaRPr lang="es-AR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10"/>
          </p:nvPr>
        </p:nvSpPr>
        <p:spPr>
          <a:xfrm>
            <a:off x="1690663" y="1450976"/>
            <a:ext cx="6542112" cy="3660774"/>
          </a:xfrm>
        </p:spPr>
        <p:txBody>
          <a:bodyPr/>
          <a:lstStyle/>
          <a:p>
            <a:pPr marL="0" indent="0" algn="ctr"/>
            <a:r>
              <a:rPr lang="en-US" u="sng" dirty="0" smtClean="0"/>
              <a:t>Bullet </a:t>
            </a:r>
            <a:r>
              <a:rPr lang="en-US" u="sng" dirty="0" smtClean="0"/>
              <a:t>points </a:t>
            </a:r>
          </a:p>
          <a:p>
            <a:pPr marL="171450" indent="-171450">
              <a:buFont typeface="Arial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As </a:t>
            </a:r>
            <a:r>
              <a:rPr lang="en-US" dirty="0"/>
              <a:t>to the insurance market reserve, I </a:t>
            </a:r>
            <a:r>
              <a:rPr lang="en-US" dirty="0" smtClean="0"/>
              <a:t>don´t predict </a:t>
            </a:r>
            <a:r>
              <a:rPr lang="en-US" dirty="0" smtClean="0"/>
              <a:t> changes.</a:t>
            </a:r>
          </a:p>
          <a:p>
            <a:pPr marL="171450" indent="-171450">
              <a:buFont typeface="Arial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Adaptation supervision and solvency provisions.</a:t>
            </a:r>
            <a:endParaRPr lang="en-US" dirty="0" smtClean="0"/>
          </a:p>
          <a:p>
            <a:pPr marL="171450" indent="-171450">
              <a:buFont typeface="Arial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Growth in income premiums.</a:t>
            </a:r>
          </a:p>
          <a:p>
            <a:pPr marL="171450" indent="-171450">
              <a:buFont typeface="Arial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Reduction in financial results.</a:t>
            </a:r>
            <a:endParaRPr lang="en-US" dirty="0" smtClean="0"/>
          </a:p>
          <a:p>
            <a:pPr marL="171450" indent="-171450">
              <a:buFont typeface="Arial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Reinsurance </a:t>
            </a:r>
            <a:r>
              <a:rPr lang="en-US" dirty="0" smtClean="0"/>
              <a:t>Market: </a:t>
            </a:r>
            <a:r>
              <a:rPr lang="en-US" dirty="0" smtClean="0"/>
              <a:t>More capacity </a:t>
            </a:r>
            <a:endParaRPr lang="en-US" dirty="0" smtClean="0"/>
          </a:p>
          <a:p>
            <a:pPr marL="171450" indent="-171450">
              <a:buFont typeface="Arial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A </a:t>
            </a:r>
            <a:r>
              <a:rPr lang="en-US" dirty="0"/>
              <a:t>matter we should consider is a possible reform or amendment of the law on the subject of </a:t>
            </a:r>
            <a:r>
              <a:rPr lang="en-US" dirty="0" smtClean="0"/>
              <a:t>insurance.</a:t>
            </a:r>
          </a:p>
          <a:p>
            <a:pPr marL="171450" indent="-171450">
              <a:buFont typeface="Arial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Amendment of the law of compulsory Motor Vehicle insurance.</a:t>
            </a:r>
          </a:p>
          <a:p>
            <a:pPr marL="171450" indent="-171450">
              <a:buFont typeface="Arial" pitchFamily="34" charset="0"/>
              <a:buChar char="•"/>
            </a:pPr>
            <a:endParaRPr lang="en-US" dirty="0" smtClean="0"/>
          </a:p>
          <a:p>
            <a:pPr marL="171450" indent="-171450"/>
            <a:r>
              <a:rPr lang="en-US" dirty="0" smtClean="0"/>
              <a:t> </a:t>
            </a:r>
            <a:endParaRPr lang="en-US" dirty="0" smtClean="0"/>
          </a:p>
          <a:p>
            <a:pPr marL="171450" indent="-171450">
              <a:buFont typeface="Arial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 Prospects: Insurance </a:t>
            </a:r>
            <a:r>
              <a:rPr lang="en-US" dirty="0"/>
              <a:t>and Reinsurance Market</a:t>
            </a:r>
            <a:endParaRPr lang="es-AR" dirty="0"/>
          </a:p>
        </p:txBody>
      </p:sp>
      <p:sp>
        <p:nvSpPr>
          <p:cNvPr id="7" name="6 Marcador de texto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AR" dirty="0" smtClean="0"/>
              <a:t>  </a:t>
            </a:r>
            <a:endParaRPr lang="es-AR" dirty="0" smtClean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183004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lIns="0" tIns="0" rIns="0" bIns="0"/>
      <a:lstStyle>
        <a:defPPr marL="0" marR="0" indent="0" algn="l" defTabSz="403113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1200" b="1" i="0" u="none" strike="noStrike" kern="1200" cap="none" spc="0" normalizeH="0" baseline="0" noProof="0" dirty="0" smtClean="0">
            <a:ln>
              <a:noFill/>
            </a:ln>
            <a:solidFill>
              <a:schemeClr val="tx1">
                <a:lumMod val="95000"/>
                <a:lumOff val="5000"/>
              </a:schemeClr>
            </a:solidFill>
            <a:effectLst/>
            <a:uLnTx/>
            <a:uFillTx/>
            <a:latin typeface="Arial"/>
            <a:ea typeface="+mj-ea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3260</TotalTime>
  <Words>338</Words>
  <Application>Microsoft Office PowerPoint</Application>
  <PresentationFormat>Personalizado</PresentationFormat>
  <Paragraphs>69</Paragraphs>
  <Slides>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Diapositiva 1</vt:lpstr>
      <vt:lpstr>ARGENTINA</vt:lpstr>
      <vt:lpstr>About Law firm</vt:lpstr>
      <vt:lpstr>INSURANCE &amp; REINSURANCE: Market Structure </vt:lpstr>
      <vt:lpstr>INSURANCE &amp; REINSURANCE</vt:lpstr>
      <vt:lpstr>Political and Economic Panorama </vt:lpstr>
      <vt:lpstr>Diapositiva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Juan</dc:creator>
  <cp:lastModifiedBy>Carlos</cp:lastModifiedBy>
  <cp:revision>143</cp:revision>
  <cp:lastPrinted>2016-03-07T15:31:18Z</cp:lastPrinted>
  <dcterms:created xsi:type="dcterms:W3CDTF">2016-03-07T15:00:41Z</dcterms:created>
  <dcterms:modified xsi:type="dcterms:W3CDTF">2019-10-07T18:31:27Z</dcterms:modified>
</cp:coreProperties>
</file>